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2256" y="11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5562600"/>
            <a:ext cx="8062437" cy="838200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97026"/>
            <a:ext cx="10363200" cy="147002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3528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400801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tabLst>
                <a:tab pos="228600" algn="l"/>
                <a:tab pos="4572000" algn="ctr"/>
                <a:tab pos="8691563" algn="r"/>
              </a:tabLst>
            </a:pPr>
            <a:r>
              <a:rPr lang="en-US" sz="1400" dirty="0" smtClean="0"/>
              <a:t>	</a:t>
            </a:r>
            <a:r>
              <a:rPr lang="en-US" sz="1400" baseline="0" dirty="0" smtClean="0"/>
              <a:t>		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12192000" cy="304800"/>
          </a:xfrm>
          <a:prstGeom prst="rect">
            <a:avLst/>
          </a:prstGeom>
          <a:solidFill>
            <a:srgbClr val="000066"/>
          </a:solidFill>
        </p:spPr>
        <p:txBody>
          <a:bodyPr wrap="square" rtlCol="0">
            <a:spAutoFit/>
          </a:bodyPr>
          <a:lstStyle/>
          <a:p>
            <a:pPr algn="l">
              <a:tabLst>
                <a:tab pos="282575" algn="l"/>
                <a:tab pos="3657600" algn="l"/>
                <a:tab pos="6172200" algn="ctr"/>
                <a:tab pos="8686800" algn="r"/>
              </a:tabLst>
            </a:pPr>
            <a:r>
              <a:rPr lang="en-US" sz="1400" b="1" dirty="0" smtClean="0">
                <a:solidFill>
                  <a:schemeClr val="bg1"/>
                </a:solidFill>
              </a:rPr>
              <a:t>	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786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2B1BF81-19C4-4D8F-8A72-E0CA3E67C7E6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5B43EF9-B94A-4F79-B75B-4319A1E0D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98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63420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63420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2B1BF81-19C4-4D8F-8A72-E0CA3E67C7E6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5B43EF9-B94A-4F79-B75B-4319A1E0D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82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2B1BF81-19C4-4D8F-8A72-E0CA3E67C7E6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5B43EF9-B94A-4F79-B75B-4319A1E0D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638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2B1BF81-19C4-4D8F-8A72-E0CA3E67C7E6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5B43EF9-B94A-4F79-B75B-4319A1E0D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216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393826"/>
            <a:ext cx="5384800" cy="5222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93826"/>
            <a:ext cx="5384800" cy="5222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2B1BF81-19C4-4D8F-8A72-E0CA3E67C7E6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5B43EF9-B94A-4F79-B75B-4319A1E0D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326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2B1BF81-19C4-4D8F-8A72-E0CA3E67C7E6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5B43EF9-B94A-4F79-B75B-4319A1E0D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156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2B1BF81-19C4-4D8F-8A72-E0CA3E67C7E6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5B43EF9-B94A-4F79-B75B-4319A1E0D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539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2B1BF81-19C4-4D8F-8A72-E0CA3E67C7E6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5B43EF9-B94A-4F79-B75B-4319A1E0D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90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2B1BF81-19C4-4D8F-8A72-E0CA3E67C7E6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5B43EF9-B94A-4F79-B75B-4319A1E0D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473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2B1BF81-19C4-4D8F-8A72-E0CA3E67C7E6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5B43EF9-B94A-4F79-B75B-4319A1E0D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671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76199"/>
            <a:ext cx="10972800" cy="126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68627"/>
            <a:ext cx="10972800" cy="5348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905018" y="1079156"/>
            <a:ext cx="10498667" cy="0"/>
          </a:xfrm>
          <a:prstGeom prst="line">
            <a:avLst/>
          </a:prstGeom>
          <a:ln w="57150">
            <a:solidFill>
              <a:srgbClr val="000066"/>
            </a:solidFill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553200"/>
            <a:ext cx="12192000" cy="338554"/>
          </a:xfrm>
          <a:prstGeom prst="rect">
            <a:avLst/>
          </a:prstGeom>
          <a:solidFill>
            <a:srgbClr val="000066"/>
          </a:solidFill>
        </p:spPr>
        <p:txBody>
          <a:bodyPr wrap="square" rtlCol="0">
            <a:spAutoFit/>
          </a:bodyPr>
          <a:lstStyle/>
          <a:p>
            <a:pPr algn="l">
              <a:tabLst>
                <a:tab pos="282575" algn="l"/>
                <a:tab pos="3205163" algn="l"/>
                <a:tab pos="6172200" algn="ctr"/>
                <a:tab pos="8686800" algn="r"/>
              </a:tabLst>
            </a:pPr>
            <a:r>
              <a:rPr lang="en-US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University of Michigan</a:t>
            </a:r>
            <a:r>
              <a:rPr lang="en-US" sz="1600" b="1" baseline="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                    Wireless Integrated Circuits and Systems Group				             </a:t>
            </a:r>
            <a:fld id="{3FFB7413-C3ED-4290-86BB-4B86DE14F90F}" type="slidenum">
              <a:rPr lang="en-US" sz="1600" b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l">
                <a:tabLst>
                  <a:tab pos="282575" algn="l"/>
                  <a:tab pos="3205163" algn="l"/>
                  <a:tab pos="6172200" algn="ctr"/>
                  <a:tab pos="8686800" algn="r"/>
                </a:tabLst>
              </a:pPr>
              <a:t>‹#›</a:t>
            </a:fld>
            <a:endParaRPr lang="en-US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789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3200" b="1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742950" indent="-285750" algn="l" rtl="0" eaLnBrk="1" fontAlgn="base" hangingPunct="1">
        <a:spcBef>
          <a:spcPct val="0"/>
        </a:spcBef>
        <a:spcAft>
          <a:spcPct val="0"/>
        </a:spcAft>
        <a:buClr>
          <a:srgbClr val="000066"/>
        </a:buClr>
        <a:buFont typeface="Arial" charset="0"/>
        <a:buChar char="–"/>
        <a:defRPr sz="28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2pPr>
      <a:lvl3pPr marL="1143000" indent="-228600" algn="l" rtl="0" eaLnBrk="1" fontAlgn="base" hangingPunct="1">
        <a:spcBef>
          <a:spcPct val="0"/>
        </a:spcBef>
        <a:spcAft>
          <a:spcPct val="0"/>
        </a:spcAft>
        <a:buChar char="•"/>
        <a:defRPr sz="24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3pPr>
      <a:lvl4pPr marL="1600200" indent="-228600" algn="l" rtl="0" eaLnBrk="1" fontAlgn="base" hangingPunct="1">
        <a:spcBef>
          <a:spcPct val="0"/>
        </a:spcBef>
        <a:spcAft>
          <a:spcPct val="0"/>
        </a:spcAft>
        <a:buChar char="–"/>
        <a:defRPr sz="20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4pPr>
      <a:lvl5pPr marL="2057400" indent="-228600" algn="l" rtl="0" eaLnBrk="1" fontAlgn="base" hangingPunct="1">
        <a:spcBef>
          <a:spcPct val="0"/>
        </a:spcBef>
        <a:spcAft>
          <a:spcPct val="0"/>
        </a:spcAft>
        <a:buChar char="»"/>
        <a:defRPr sz="20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5pPr>
      <a:lvl6pPr marL="2514600" indent="-228600" algn="l" rtl="0" eaLnBrk="1" fontAlgn="base" hangingPunct="1">
        <a:spcBef>
          <a:spcPct val="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667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738547"/>
      </p:ext>
    </p:extLst>
  </p:cSld>
  <p:clrMapOvr>
    <a:masterClrMapping/>
  </p:clrMapOvr>
</p:sld>
</file>

<file path=ppt/theme/theme1.xml><?xml version="1.0" encoding="utf-8"?>
<a:theme xmlns:a="http://schemas.openxmlformats.org/drawingml/2006/main" name="WICS_Redux_Theme">
  <a:themeElements>
    <a:clrScheme name="LL v1 (notes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lg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lg" len="lg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b="1" dirty="0" smtClean="0"/>
        </a:defPPr>
      </a:lstStyle>
    </a:txDef>
  </a:objectDefaults>
  <a:extraClrSchemeLst>
    <a:extraClrScheme>
      <a:clrScheme name="LL v1 (notes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L v1 (notes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L v1 (notes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L v1 (notes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L v1 (notes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L v1 (notes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L v1 (notes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L v1 (notes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L v1 (notes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L v1 (notes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L v1 (notes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L v1 (notes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ICS_Redux_Theme" id="{DEC15B04-5CB9-4DF3-9D4B-DA4C7F5A01DA}" vid="{141A0AC3-7161-4957-BC2D-A2C1AD47D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WICS_Redux_Theme</Template>
  <TotalTime>45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</vt:lpstr>
      <vt:lpstr>WICS_Redux_Theme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Odelberg, Trevor</dc:creator>
  <cp:lastModifiedBy>Odelberg, Trevor</cp:lastModifiedBy>
  <cp:revision>3</cp:revision>
  <dcterms:created xsi:type="dcterms:W3CDTF">2019-10-07T00:00:26Z</dcterms:created>
  <dcterms:modified xsi:type="dcterms:W3CDTF">2019-10-07T00:45:34Z</dcterms:modified>
</cp:coreProperties>
</file>