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66" d="100"/>
          <a:sy n="66" d="100"/>
        </p:scale>
        <p:origin x="2256" y="11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57400" y="5562600"/>
            <a:ext cx="8062437" cy="838200"/>
          </a:xfrm>
          <a:prstGeom prst="rect">
            <a:avLst/>
          </a:prstGeom>
        </p:spPr>
      </p:pic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4400" y="1597026"/>
            <a:ext cx="10363200" cy="147002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800" y="3352800"/>
            <a:ext cx="85344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 sz="2800"/>
            </a:lvl1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0" y="6400801"/>
            <a:ext cx="12192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tabLst>
                <a:tab pos="228600" algn="l"/>
                <a:tab pos="4572000" algn="ctr"/>
                <a:tab pos="8691563" algn="r"/>
              </a:tabLst>
            </a:pPr>
            <a:r>
              <a:rPr lang="en-US" sz="1400" dirty="0" smtClean="0"/>
              <a:t>	</a:t>
            </a:r>
            <a:r>
              <a:rPr lang="en-US" sz="1400" baseline="0" dirty="0" smtClean="0"/>
              <a:t>		</a:t>
            </a:r>
            <a:endParaRPr lang="en-US" sz="1400" dirty="0"/>
          </a:p>
        </p:txBody>
      </p:sp>
      <p:sp>
        <p:nvSpPr>
          <p:cNvPr id="6" name="TextBox 5"/>
          <p:cNvSpPr txBox="1"/>
          <p:nvPr/>
        </p:nvSpPr>
        <p:spPr>
          <a:xfrm>
            <a:off x="0" y="0"/>
            <a:ext cx="12192000" cy="304800"/>
          </a:xfrm>
          <a:prstGeom prst="rect">
            <a:avLst/>
          </a:prstGeom>
          <a:solidFill>
            <a:srgbClr val="000066"/>
          </a:solidFill>
        </p:spPr>
        <p:txBody>
          <a:bodyPr wrap="square" rtlCol="0">
            <a:spAutoFit/>
          </a:bodyPr>
          <a:lstStyle/>
          <a:p>
            <a:pPr algn="l">
              <a:tabLst>
                <a:tab pos="282575" algn="l"/>
                <a:tab pos="3657600" algn="l"/>
                <a:tab pos="6172200" algn="ctr"/>
                <a:tab pos="8686800" algn="r"/>
              </a:tabLst>
            </a:pPr>
            <a:r>
              <a:rPr lang="en-US" sz="1400" b="1" dirty="0" smtClean="0">
                <a:solidFill>
                  <a:schemeClr val="bg1"/>
                </a:solidFill>
              </a:rPr>
              <a:t>	</a:t>
            </a:r>
            <a:endParaRPr lang="en-US" sz="1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57860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03989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0" y="274638"/>
            <a:ext cx="2743200" cy="634206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8"/>
            <a:ext cx="8026400" cy="6342062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0825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6383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52167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393826"/>
            <a:ext cx="5384800" cy="5222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393826"/>
            <a:ext cx="5384800" cy="5222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32631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1563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05399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92901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3473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09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C2B1BF81-19C4-4D8F-8A72-E0CA3E67C7E6}" type="datetimeFigureOut">
              <a:rPr lang="en-US" smtClean="0"/>
              <a:t>10/6/2019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65600" y="6245225"/>
            <a:ext cx="3860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737600" y="6245225"/>
            <a:ext cx="2844800" cy="4762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fld id="{75B43EF9-B94A-4F79-B75B-4319A1E0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86710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76199"/>
            <a:ext cx="10972800" cy="12665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dirty="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268627"/>
            <a:ext cx="10972800" cy="53480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4103" name="Line 7"/>
          <p:cNvSpPr>
            <a:spLocks noChangeShapeType="1"/>
          </p:cNvSpPr>
          <p:nvPr/>
        </p:nvSpPr>
        <p:spPr bwMode="auto">
          <a:xfrm>
            <a:off x="905018" y="1079156"/>
            <a:ext cx="10498667" cy="0"/>
          </a:xfrm>
          <a:prstGeom prst="line">
            <a:avLst/>
          </a:prstGeom>
          <a:ln w="57150">
            <a:solidFill>
              <a:srgbClr val="000066"/>
            </a:solidFill>
            <a:headEnd/>
            <a:tailEnd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  <p:txBody>
          <a:bodyPr/>
          <a:lstStyle/>
          <a:p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0" y="6553200"/>
            <a:ext cx="12192000" cy="338554"/>
          </a:xfrm>
          <a:prstGeom prst="rect">
            <a:avLst/>
          </a:prstGeom>
          <a:solidFill>
            <a:srgbClr val="000066"/>
          </a:solidFill>
        </p:spPr>
        <p:txBody>
          <a:bodyPr wrap="square" rtlCol="0">
            <a:spAutoFit/>
          </a:bodyPr>
          <a:lstStyle/>
          <a:p>
            <a:pPr algn="l">
              <a:tabLst>
                <a:tab pos="282575" algn="l"/>
                <a:tab pos="3205163" algn="l"/>
                <a:tab pos="6172200" algn="ctr"/>
                <a:tab pos="8686800" algn="r"/>
              </a:tabLst>
            </a:pPr>
            <a:r>
              <a:rPr lang="en-US" sz="1600" b="1" dirty="0" smtClean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	University of Michigan</a:t>
            </a:r>
            <a:r>
              <a:rPr lang="en-US" sz="1600" b="1" baseline="0" dirty="0" smtClean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	                    Wireless Integrated Circuits and Systems Group				             </a:t>
            </a:r>
            <a:fld id="{3FFB7413-C3ED-4290-86BB-4B86DE14F90F}" type="slidenum">
              <a:rPr lang="en-US" sz="1600" b="1" smtClean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pPr algn="l">
                <a:tabLst>
                  <a:tab pos="282575" algn="l"/>
                  <a:tab pos="3205163" algn="l"/>
                  <a:tab pos="6172200" algn="ctr"/>
                  <a:tab pos="8686800" algn="r"/>
                </a:tabLst>
              </a:pPr>
              <a:t>‹#›</a:t>
            </a:fld>
            <a:endParaRPr lang="en-US" sz="1600" b="1" dirty="0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007893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Calibri" panose="020F0502020204030204" pitchFamily="34" charset="0"/>
          <a:ea typeface="+mj-ea"/>
          <a:cs typeface="Calibri" panose="020F0502020204030204" pitchFamily="34" charset="0"/>
        </a:defRPr>
      </a:lvl1pPr>
      <a:lvl2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Arial" charset="0"/>
        </a:defRPr>
      </a:lvl2pPr>
      <a:lvl3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Arial" charset="0"/>
        </a:defRPr>
      </a:lvl3pPr>
      <a:lvl4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Arial" charset="0"/>
        </a:defRPr>
      </a:lvl4pPr>
      <a:lvl5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0"/>
        </a:spcBef>
        <a:spcAft>
          <a:spcPct val="0"/>
        </a:spcAft>
        <a:buClr>
          <a:srgbClr val="000066"/>
        </a:buClr>
        <a:buFont typeface="Wingdings" pitchFamily="2" charset="2"/>
        <a:buChar char="§"/>
        <a:defRPr sz="3200" b="1">
          <a:solidFill>
            <a:schemeClr val="tx1"/>
          </a:solidFill>
          <a:latin typeface="Calibri" panose="020F0502020204030204" pitchFamily="34" charset="0"/>
          <a:ea typeface="+mn-ea"/>
          <a:cs typeface="Calibri" panose="020F0502020204030204" pitchFamily="34" charset="0"/>
        </a:defRPr>
      </a:lvl1pPr>
      <a:lvl2pPr marL="742950" indent="-285750" algn="l" rtl="0" eaLnBrk="1" fontAlgn="base" hangingPunct="1">
        <a:spcBef>
          <a:spcPct val="0"/>
        </a:spcBef>
        <a:spcAft>
          <a:spcPct val="0"/>
        </a:spcAft>
        <a:buClr>
          <a:srgbClr val="000066"/>
        </a:buClr>
        <a:buFont typeface="Arial" charset="0"/>
        <a:buChar char="–"/>
        <a:defRPr sz="2800" b="1">
          <a:solidFill>
            <a:schemeClr val="tx1"/>
          </a:solidFill>
          <a:latin typeface="Calibri" panose="020F0502020204030204" pitchFamily="34" charset="0"/>
          <a:cs typeface="Calibri" panose="020F0502020204030204" pitchFamily="34" charset="0"/>
        </a:defRPr>
      </a:lvl2pPr>
      <a:lvl3pPr marL="1143000" indent="-228600" algn="l" rtl="0" eaLnBrk="1" fontAlgn="base" hangingPunct="1">
        <a:spcBef>
          <a:spcPct val="0"/>
        </a:spcBef>
        <a:spcAft>
          <a:spcPct val="0"/>
        </a:spcAft>
        <a:buChar char="•"/>
        <a:defRPr sz="2400" b="1">
          <a:solidFill>
            <a:schemeClr val="tx1"/>
          </a:solidFill>
          <a:latin typeface="Calibri" panose="020F0502020204030204" pitchFamily="34" charset="0"/>
          <a:cs typeface="Calibri" panose="020F0502020204030204" pitchFamily="34" charset="0"/>
        </a:defRPr>
      </a:lvl3pPr>
      <a:lvl4pPr marL="1600200" indent="-228600" algn="l" rtl="0" eaLnBrk="1" fontAlgn="base" hangingPunct="1">
        <a:spcBef>
          <a:spcPct val="0"/>
        </a:spcBef>
        <a:spcAft>
          <a:spcPct val="0"/>
        </a:spcAft>
        <a:buChar char="–"/>
        <a:defRPr sz="2000" b="1">
          <a:solidFill>
            <a:schemeClr val="tx1"/>
          </a:solidFill>
          <a:latin typeface="Calibri" panose="020F0502020204030204" pitchFamily="34" charset="0"/>
          <a:cs typeface="Calibri" panose="020F0502020204030204" pitchFamily="34" charset="0"/>
        </a:defRPr>
      </a:lvl4pPr>
      <a:lvl5pPr marL="2057400" indent="-228600" algn="l" rtl="0" eaLnBrk="1" fontAlgn="base" hangingPunct="1">
        <a:spcBef>
          <a:spcPct val="0"/>
        </a:spcBef>
        <a:spcAft>
          <a:spcPct val="0"/>
        </a:spcAft>
        <a:buChar char="»"/>
        <a:defRPr sz="2000" b="1">
          <a:solidFill>
            <a:schemeClr val="tx1"/>
          </a:solidFill>
          <a:latin typeface="Calibri" panose="020F0502020204030204" pitchFamily="34" charset="0"/>
          <a:cs typeface="Calibri" panose="020F0502020204030204" pitchFamily="34" charset="0"/>
        </a:defRPr>
      </a:lvl5pPr>
      <a:lvl6pPr marL="2514600" indent="-228600" algn="l" rtl="0" eaLnBrk="1" fontAlgn="base" hangingPunct="1">
        <a:spcBef>
          <a:spcPct val="0"/>
        </a:spcBef>
        <a:spcAft>
          <a:spcPct val="0"/>
        </a:spcAft>
        <a:buChar char="»"/>
        <a:defRPr b="1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0"/>
        </a:spcBef>
        <a:spcAft>
          <a:spcPct val="0"/>
        </a:spcAft>
        <a:buChar char="»"/>
        <a:defRPr b="1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0"/>
        </a:spcBef>
        <a:spcAft>
          <a:spcPct val="0"/>
        </a:spcAft>
        <a:buChar char="»"/>
        <a:defRPr b="1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0"/>
        </a:spcBef>
        <a:spcAft>
          <a:spcPct val="0"/>
        </a:spcAft>
        <a:buChar char="»"/>
        <a:defRPr b="1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66676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7738547"/>
      </p:ext>
    </p:extLst>
  </p:cSld>
  <p:clrMapOvr>
    <a:masterClrMapping/>
  </p:clrMapOvr>
</p:sld>
</file>

<file path=ppt/theme/theme1.xml><?xml version="1.0" encoding="utf-8"?>
<a:theme xmlns:a="http://schemas.openxmlformats.org/drawingml/2006/main" name="WICS_Redux_Theme">
  <a:themeElements>
    <a:clrScheme name="LL v1 (notes)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triangle" w="lg" len="lg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noFill/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none" w="lg" len="lg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b="1" dirty="0" smtClean="0"/>
        </a:defPPr>
      </a:lstStyle>
    </a:txDef>
  </a:objectDefaults>
  <a:extraClrSchemeLst>
    <a:extraClrScheme>
      <a:clrScheme name="LL v1 (notes)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L v1 (notes)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L v1 (notes)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L v1 (notes)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L v1 (notes)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L v1 (notes)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L v1 (notes)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L v1 (notes)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L v1 (notes)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L v1 (notes)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L v1 (notes)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L v1 (notes)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WICS_Redux_Theme" id="{DEC15B04-5CB9-4DF3-9D4B-DA4C7F5A01DA}" vid="{141A0AC3-7161-4957-BC2D-A2C1AD47D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WICS_Redux_Theme</Template>
  <TotalTime>45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Wingdings</vt:lpstr>
      <vt:lpstr>WICS_Redux_Theme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Odelberg, Trevor</dc:creator>
  <cp:lastModifiedBy>Odelberg, Trevor</cp:lastModifiedBy>
  <cp:revision>3</cp:revision>
  <dcterms:created xsi:type="dcterms:W3CDTF">2019-10-07T00:00:26Z</dcterms:created>
  <dcterms:modified xsi:type="dcterms:W3CDTF">2019-10-07T00:45:34Z</dcterms:modified>
</cp:coreProperties>
</file>

<file path=docProps/thumbnail.jpeg>
</file>